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59" r:id="rId3"/>
    <p:sldId id="260" r:id="rId4"/>
    <p:sldId id="262" r:id="rId5"/>
    <p:sldId id="261" r:id="rId6"/>
    <p:sldId id="264" r:id="rId7"/>
    <p:sldId id="256" r:id="rId8"/>
    <p:sldId id="257" r:id="rId9"/>
    <p:sldId id="266" r:id="rId10"/>
    <p:sldId id="265" r:id="rId11"/>
    <p:sldId id="267" r:id="rId12"/>
    <p:sldId id="268" r:id="rId13"/>
    <p:sldId id="263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>
        <p:scale>
          <a:sx n="69" d="100"/>
          <a:sy n="69" d="100"/>
        </p:scale>
        <p:origin x="-192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2CC926-DBA3-400C-AD87-C4B4706F4A1B}" type="datetimeFigureOut">
              <a:rPr lang="en-US" smtClean="0"/>
              <a:t>5/1/2014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CCCD33-D5FB-4EA1-A07D-6A9EA4AB26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613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CCD33-D5FB-4EA1-A07D-6A9EA4AB263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643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B91EA-CCE8-4435-AA90-72F309912A1F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37D0B-A348-437C-8653-8E4CEF473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684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B91EA-CCE8-4435-AA90-72F309912A1F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37D0B-A348-437C-8653-8E4CEF473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610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B91EA-CCE8-4435-AA90-72F309912A1F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37D0B-A348-437C-8653-8E4CEF473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659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B91EA-CCE8-4435-AA90-72F309912A1F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37D0B-A348-437C-8653-8E4CEF473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344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B91EA-CCE8-4435-AA90-72F309912A1F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37D0B-A348-437C-8653-8E4CEF473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529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B91EA-CCE8-4435-AA90-72F309912A1F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37D0B-A348-437C-8653-8E4CEF473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621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B91EA-CCE8-4435-AA90-72F309912A1F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37D0B-A348-437C-8653-8E4CEF473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127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B91EA-CCE8-4435-AA90-72F309912A1F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37D0B-A348-437C-8653-8E4CEF473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400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B91EA-CCE8-4435-AA90-72F309912A1F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37D0B-A348-437C-8653-8E4CEF473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319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B91EA-CCE8-4435-AA90-72F309912A1F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37D0B-A348-437C-8653-8E4CEF473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247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B91EA-CCE8-4435-AA90-72F309912A1F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37D0B-A348-437C-8653-8E4CEF473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461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B91EA-CCE8-4435-AA90-72F309912A1F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37D0B-A348-437C-8653-8E4CEF473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965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171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Environmental Crises &amp; Transformational Leadership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800600"/>
            <a:ext cx="9144000" cy="8382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by Michelle Rogat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5454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Leadership Role in </a:t>
            </a:r>
            <a:r>
              <a:rPr lang="en-US" dirty="0" err="1" smtClean="0"/>
              <a:t>Env</a:t>
            </a:r>
            <a:r>
              <a:rPr lang="en-US" dirty="0" smtClean="0"/>
              <a:t> Crises &amp; Sustainability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Emerges because of need created by the crisis</a:t>
            </a:r>
          </a:p>
          <a:p>
            <a:r>
              <a:rPr lang="en-US" dirty="0" smtClean="0"/>
              <a:t>Transformational, not transactional, change</a:t>
            </a:r>
          </a:p>
          <a:p>
            <a:pPr lvl="1"/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“Transforming Crises Into Challenges. Intellectually stimulating transformational leaders can halt crises by questioning assumptions and disclosing opportunities, fostering unlearning, and eliminating fixation on old ways of doing things.”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People will look to someone to lead them towards relief</a:t>
            </a:r>
          </a:p>
          <a:p>
            <a:r>
              <a:rPr lang="en-US" dirty="0" smtClean="0"/>
              <a:t>Identity campaigning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1018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701555"/>
            <a:ext cx="4572000" cy="3156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Solutions the Leader could work 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4754563"/>
          </a:xfrm>
        </p:spPr>
        <p:txBody>
          <a:bodyPr>
            <a:normAutofit/>
          </a:bodyPr>
          <a:lstStyle/>
          <a:p>
            <a:r>
              <a:rPr lang="en-US" dirty="0" smtClean="0"/>
              <a:t>A version of the “New Deal”</a:t>
            </a:r>
          </a:p>
          <a:p>
            <a:pPr lvl="1"/>
            <a:r>
              <a:rPr lang="en-US" dirty="0" smtClean="0"/>
              <a:t>Climate hubs – giving people jobs as safety inspectors</a:t>
            </a:r>
          </a:p>
          <a:p>
            <a:pPr lvl="1"/>
            <a:r>
              <a:rPr lang="en-US" dirty="0" smtClean="0"/>
              <a:t>Public works to provide jobs &amp; rebuild a better, more sustainable infrastructure for the country</a:t>
            </a:r>
          </a:p>
          <a:p>
            <a:pPr lvl="2"/>
            <a:r>
              <a:rPr lang="en-US" dirty="0" smtClean="0"/>
              <a:t>Pay for through divestment from oil companies and take back oil and farming subsidies, put into better methods</a:t>
            </a:r>
          </a:p>
          <a:p>
            <a:pPr lvl="2"/>
            <a:r>
              <a:rPr lang="en-US" dirty="0" smtClean="0"/>
              <a:t>Redefine </a:t>
            </a:r>
            <a:r>
              <a:rPr lang="en-US" dirty="0" err="1" smtClean="0"/>
              <a:t>ecoterrorist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813341"/>
            <a:ext cx="3733800" cy="2044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5890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on the Public Image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33400" y="1600200"/>
            <a:ext cx="4495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Gather a network to surround self with the knowledge &amp; tools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800" dirty="0" smtClean="0"/>
              <a:t>Universities and researchers, environmental activists &amp; organizations, etc.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28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Work on </a:t>
            </a:r>
            <a:r>
              <a:rPr lang="en-US" sz="2800" dirty="0" err="1" smtClean="0"/>
              <a:t>env</a:t>
            </a:r>
            <a:r>
              <a:rPr lang="en-US" sz="2800" dirty="0" smtClean="0"/>
              <a:t> image and identity campaigning</a:t>
            </a:r>
            <a:endParaRPr lang="en-US" sz="2800" dirty="0" smtClean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655" y="1295400"/>
            <a:ext cx="3505200" cy="5154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4039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93"/>
          <a:stretch/>
        </p:blipFill>
        <p:spPr bwMode="auto">
          <a:xfrm>
            <a:off x="3779489" y="4191000"/>
            <a:ext cx="5343729" cy="212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564" y="0"/>
            <a:ext cx="8229600" cy="62529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27" y="625295"/>
            <a:ext cx="4376737" cy="282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964" y="689750"/>
            <a:ext cx="3778165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/>
          <a:stretch/>
        </p:blipFill>
        <p:spPr bwMode="auto">
          <a:xfrm>
            <a:off x="6927" y="3475402"/>
            <a:ext cx="4767263" cy="3295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6418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Prevent Resource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Resources will become scarce, some will go to war over it and already have</a:t>
            </a:r>
          </a:p>
          <a:p>
            <a:r>
              <a:rPr lang="en-US" dirty="0" smtClean="0"/>
              <a:t>Some won’t want to work on solutions because they want to BLAME someone</a:t>
            </a:r>
          </a:p>
          <a:p>
            <a:pPr lvl="1"/>
            <a:r>
              <a:rPr lang="en-US" dirty="0" smtClean="0"/>
              <a:t>The new producers </a:t>
            </a:r>
            <a:r>
              <a:rPr lang="en-US" dirty="0" err="1" smtClean="0"/>
              <a:t>vs</a:t>
            </a:r>
            <a:r>
              <a:rPr lang="en-US" dirty="0" smtClean="0"/>
              <a:t> the old producers</a:t>
            </a:r>
          </a:p>
          <a:p>
            <a:pPr lvl="1"/>
            <a:r>
              <a:rPr lang="en-US" dirty="0" smtClean="0"/>
              <a:t>The countries that were for the UN Earth Summits </a:t>
            </a:r>
            <a:r>
              <a:rPr lang="en-US" dirty="0" err="1" smtClean="0"/>
              <a:t>vs</a:t>
            </a:r>
            <a:r>
              <a:rPr lang="en-US" dirty="0" smtClean="0"/>
              <a:t> those that have been against it</a:t>
            </a:r>
          </a:p>
          <a:p>
            <a:pPr lvl="1"/>
            <a:r>
              <a:rPr lang="en-US" dirty="0" smtClean="0"/>
              <a:t>The OPEC countries that control oil against everyone else?</a:t>
            </a:r>
          </a:p>
          <a:p>
            <a:pPr lvl="1"/>
            <a:endParaRPr lang="en-US" dirty="0"/>
          </a:p>
          <a:p>
            <a:r>
              <a:rPr lang="en-US" dirty="0" smtClean="0"/>
              <a:t>Whatever the case…. Political tension will be high, war will need to be prevented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302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Bass, B. (1996). A New Paradigm for Leadership: An Inquiry into Transformational Leadership. Retrieved from http://oai.dtic.mil/oai/oai?verb=getRecord&amp;metadataPrefix=html&amp;identifier=ADA306579</a:t>
            </a:r>
          </a:p>
          <a:p>
            <a:r>
              <a:rPr lang="en-US" dirty="0" smtClean="0"/>
              <a:t>Crompton, T., &amp; </a:t>
            </a:r>
            <a:r>
              <a:rPr lang="en-US" dirty="0" err="1" smtClean="0"/>
              <a:t>Kasser</a:t>
            </a:r>
            <a:r>
              <a:rPr lang="en-US" dirty="0" smtClean="0"/>
              <a:t>, T. (</a:t>
            </a:r>
            <a:r>
              <a:rPr lang="en-US" dirty="0" err="1" smtClean="0"/>
              <a:t>n.d.</a:t>
            </a:r>
            <a:r>
              <a:rPr lang="en-US" dirty="0" smtClean="0"/>
              <a:t>). Meeting Environmental Challenges : The Role of Human Identity.</a:t>
            </a:r>
          </a:p>
          <a:p>
            <a:r>
              <a:rPr lang="en-US" dirty="0" smtClean="0"/>
              <a:t>Halloran, L. (2014). White House Creates “Climate Hubs” To Help Rural Towns, Farmers : It’s All Politics : NPR. Feb 5. Retrieved May 01, 2014, from http://www.npr.org/blogs/itsallpolitics/2014/02/05/272062504/enviros-praise-obama-climate-hubs-but-no-keystone-cover</a:t>
            </a:r>
          </a:p>
          <a:p>
            <a:r>
              <a:rPr lang="en-US" dirty="0" smtClean="0"/>
              <a:t>McNamara, K. E. (2007). Conceptualizing discourses on environmental refugees at the United Nations. Population and Environment, 29(1), 12–24. doi:10.1007/s11111-007-0058-1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596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4800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Problem… Environmental DOOM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833110" y="381000"/>
            <a:ext cx="42346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When I searched environmental doomsday pictures, this is some of what was there. Mostly ridiculous pictures of what you’d think would go into a horrible sci-fi film… But I think this tells us many things.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9118"/>
            <a:ext cx="3874477" cy="2988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346636"/>
            <a:ext cx="3352800" cy="2511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3036949" cy="2274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948889"/>
            <a:ext cx="3067050" cy="23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868" y="1981200"/>
            <a:ext cx="3329132" cy="2365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778" y="4343400"/>
            <a:ext cx="2990665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981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dirty="0" smtClean="0"/>
              <a:t>Possible Future </a:t>
            </a:r>
            <a:r>
              <a:rPr lang="en-US" dirty="0" err="1" smtClean="0"/>
              <a:t>Env</a:t>
            </a:r>
            <a:r>
              <a:rPr lang="en-US" dirty="0" smtClean="0"/>
              <a:t> Crises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438400" y="783281"/>
            <a:ext cx="2057400" cy="4191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Food production</a:t>
            </a:r>
          </a:p>
          <a:p>
            <a:r>
              <a:rPr lang="en-US" dirty="0" smtClean="0"/>
              <a:t>Clean water</a:t>
            </a:r>
          </a:p>
          <a:p>
            <a:r>
              <a:rPr lang="en-US" dirty="0" smtClean="0"/>
              <a:t>Crime</a:t>
            </a:r>
          </a:p>
          <a:p>
            <a:r>
              <a:rPr lang="en-US" dirty="0" smtClean="0"/>
              <a:t>Economy</a:t>
            </a:r>
          </a:p>
          <a:p>
            <a:r>
              <a:rPr lang="en-US" dirty="0" smtClean="0"/>
              <a:t>Diseases</a:t>
            </a:r>
          </a:p>
          <a:p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45" y="821381"/>
            <a:ext cx="4419600" cy="242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733800"/>
            <a:ext cx="5516230" cy="3009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5642610" y="1652227"/>
            <a:ext cx="27844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Sea levels rise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033907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5814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Refugees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19075"/>
            <a:ext cx="4257675" cy="641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7825"/>
            <a:ext cx="4752975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4936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533400"/>
            <a:ext cx="2362200" cy="1143000"/>
          </a:xfrm>
        </p:spPr>
        <p:txBody>
          <a:bodyPr/>
          <a:lstStyle/>
          <a:p>
            <a:r>
              <a:rPr lang="en-US" dirty="0" smtClean="0"/>
              <a:t>Food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106802"/>
            <a:ext cx="9144000" cy="4751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394" y="0"/>
            <a:ext cx="4285506" cy="2645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2392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Globally, Nations will have this </a:t>
            </a:r>
            <a:br>
              <a:rPr lang="en-US" dirty="0" smtClean="0"/>
            </a:br>
            <a:r>
              <a:rPr lang="en-US" dirty="0" smtClean="0"/>
              <a:t>matrix of problems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9" y="3234690"/>
            <a:ext cx="3660331" cy="340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" y="1790700"/>
            <a:ext cx="3778577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6" t="7148" r="11631" b="33394"/>
          <a:stretch/>
        </p:blipFill>
        <p:spPr bwMode="auto">
          <a:xfrm>
            <a:off x="6096000" y="1828800"/>
            <a:ext cx="2727946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6637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45" y="1285875"/>
            <a:ext cx="35909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75" y="1219200"/>
            <a:ext cx="4429125" cy="4492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600" y="457200"/>
            <a:ext cx="6642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Need a Superhero to save the day!</a:t>
            </a:r>
            <a:endParaRPr 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336872" y="6044625"/>
            <a:ext cx="85023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But that hero will look different than you’d think…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20021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65"/>
          <a:stretch/>
        </p:blipFill>
        <p:spPr bwMode="auto">
          <a:xfrm>
            <a:off x="152400" y="1330036"/>
            <a:ext cx="5068923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327" y="1025236"/>
            <a:ext cx="3150472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23372" y="6019800"/>
            <a:ext cx="632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Someone like Bob </a:t>
            </a:r>
            <a:r>
              <a:rPr lang="en-US" dirty="0" err="1" smtClean="0"/>
              <a:t>Dixson</a:t>
            </a:r>
            <a:r>
              <a:rPr lang="en-US" dirty="0" smtClean="0"/>
              <a:t>…  but maybe a smidge more charismatic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23395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Political Leadership to Emerge from the Crisis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64104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Skills/Characteristics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Collaborate</a:t>
            </a:r>
          </a:p>
          <a:p>
            <a:r>
              <a:rPr lang="en-US" dirty="0" smtClean="0"/>
              <a:t>Network</a:t>
            </a:r>
          </a:p>
          <a:p>
            <a:r>
              <a:rPr lang="en-US" dirty="0" smtClean="0"/>
              <a:t>Good judge of character</a:t>
            </a:r>
          </a:p>
          <a:p>
            <a:r>
              <a:rPr lang="en-US" dirty="0" smtClean="0"/>
              <a:t>Organizational skills</a:t>
            </a:r>
          </a:p>
          <a:p>
            <a:r>
              <a:rPr lang="en-US" dirty="0" smtClean="0"/>
              <a:t>Humbleness </a:t>
            </a:r>
          </a:p>
          <a:p>
            <a:r>
              <a:rPr lang="en-US" dirty="0" smtClean="0"/>
              <a:t>Charismatic </a:t>
            </a:r>
          </a:p>
          <a:p>
            <a:r>
              <a:rPr lang="en-US" dirty="0" err="1" smtClean="0"/>
              <a:t>Negotations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7285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927</TotalTime>
  <Words>479</Words>
  <Application>Microsoft Office PowerPoint</Application>
  <PresentationFormat>On-screen Show (4:3)</PresentationFormat>
  <Paragraphs>60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Environmental Crises &amp; Transformational Leadership</vt:lpstr>
      <vt:lpstr>Problem… Environmental DOOM</vt:lpstr>
      <vt:lpstr>Possible Future Env Crises</vt:lpstr>
      <vt:lpstr>Refugees</vt:lpstr>
      <vt:lpstr>Food</vt:lpstr>
      <vt:lpstr>Globally, Nations will have this  matrix of problems</vt:lpstr>
      <vt:lpstr>PowerPoint Presentation</vt:lpstr>
      <vt:lpstr>PowerPoint Presentation</vt:lpstr>
      <vt:lpstr>Skills/Characteristics</vt:lpstr>
      <vt:lpstr>Leadership Role in Env Crises &amp; Sustainability</vt:lpstr>
      <vt:lpstr>Solutions the Leader could work on:</vt:lpstr>
      <vt:lpstr>Work on the Public Image</vt:lpstr>
      <vt:lpstr>Solutions</vt:lpstr>
      <vt:lpstr>Prevent Resource War</vt:lpstr>
      <vt:lpstr>Resources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14</cp:revision>
  <dcterms:created xsi:type="dcterms:W3CDTF">2014-05-01T02:51:21Z</dcterms:created>
  <dcterms:modified xsi:type="dcterms:W3CDTF">2014-05-01T18:19:01Z</dcterms:modified>
</cp:coreProperties>
</file>